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880" cy="5663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880" cy="5663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1080" y="360"/>
            <a:ext cx="10073880" cy="5663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880" cy="5663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880" cy="5663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2022-12-20T15:53:07Z</dcterms:modified>
  <cp:revision>22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